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5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48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11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783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153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5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7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91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49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63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F1AC1-CBDF-4E2E-8B05-00BF9635E69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2E3C9-CDBF-4301-85B6-E071766D0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37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3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3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2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6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9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44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75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2</cp:revision>
  <dcterms:created xsi:type="dcterms:W3CDTF">2020-04-24T15:10:45Z</dcterms:created>
  <dcterms:modified xsi:type="dcterms:W3CDTF">2020-04-24T16:56:08Z</dcterms:modified>
</cp:coreProperties>
</file>